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76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017520"/>
            <a:ext cx="8010144" cy="2203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41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First Step App Presentation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</a:rPr>
              <a:t>Tech Stack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892" y="2804596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264734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012" y="2804596"/>
            <a:ext cx="7790688" cy="77906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660501" y="560070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242048" y="416966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522976" y="472744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012680" y="5600700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951976" y="472744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832104" y="941832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Technology Used</a:t>
            </a:r>
            <a:endParaRPr lang="en-US" sz="4640" dirty="0"/>
          </a:p>
        </p:txBody>
      </p:sp>
      <p:sp>
        <p:nvSpPr>
          <p:cNvPr id="14" name="Text 6"/>
          <p:cNvSpPr/>
          <p:nvPr/>
        </p:nvSpPr>
        <p:spPr>
          <a:xfrm>
            <a:off x="1575054" y="4814316"/>
            <a:ext cx="20848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React Native 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272784" y="2401932"/>
            <a:ext cx="2084832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Expo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0949940" y="4978908"/>
            <a:ext cx="2084832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TypeScript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Learning Experience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798064"/>
            <a:ext cx="80101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Gained Experience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986784"/>
            <a:ext cx="750722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Gained experience in: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•React Native mobile development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•Emergency-focused UI/UX design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•State management and cross-platform optimization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Improvements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488" y="2377440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028432" y="307238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028432" y="582472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5650992" y="444398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6446520" y="307238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6446520" y="5824728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823960" y="4443984"/>
            <a:ext cx="16459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42424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50976" y="4617720"/>
            <a:ext cx="351129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Location-based help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50976" y="2990088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Full offline support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832104" y="131673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Planned Enhancements</a:t>
            </a:r>
            <a:endParaRPr lang="en-US" sz="4640" dirty="0"/>
          </a:p>
        </p:txBody>
      </p:sp>
      <p:sp>
        <p:nvSpPr>
          <p:cNvPr id="18" name="Text 9"/>
          <p:cNvSpPr/>
          <p:nvPr/>
        </p:nvSpPr>
        <p:spPr>
          <a:xfrm>
            <a:off x="950976" y="6254496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Contact management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710928" y="6254496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tutorials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710928" y="2990088"/>
            <a:ext cx="398678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Emergency service integration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10177272" y="4617720"/>
            <a:ext cx="3511296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Multi-language support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575304"/>
            <a:ext cx="12984480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5266944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Future Improvements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2441448"/>
            <a:ext cx="12984480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650"/>
              </a:lnSpc>
              <a:buNone/>
            </a:pPr>
            <a:r>
              <a:rPr lang="en-US" sz="641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1078992" y="5266944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Learning Experience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599432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Frontend Tech Stack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3941064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Brief Introduction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599432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Key Features &amp; UX Design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3941064"/>
            <a:ext cx="598932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Problem Statement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6410" dirty="0"/>
          </a:p>
        </p:txBody>
      </p:sp>
      <p:sp>
        <p:nvSpPr>
          <p:cNvPr id="9" name="Text 3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Brief Introduction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039112"/>
            <a:ext cx="80101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227832"/>
            <a:ext cx="7507224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Ishan Parashar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Ayush Bangari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Vansh Kalra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Pawan Singh Bisht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413248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Purpose: A mobile application for real-time, step-by-step first aid guidance during emergencies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481888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Project Title: First Step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856" y="3767328"/>
            <a:ext cx="7589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128" y="3767328"/>
            <a:ext cx="1362456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5212080"/>
            <a:ext cx="6053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Lack of first aid knowledge among the public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5212080"/>
            <a:ext cx="6053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Delay in getting emergency instructions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569464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Real-world Problem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4206240"/>
            <a:ext cx="2487168" cy="9052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4206240"/>
            <a:ext cx="2487168" cy="9052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206240"/>
            <a:ext cx="2487168" cy="90525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053328" y="4325112"/>
            <a:ext cx="201168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Instant access to instructions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1548872" y="4325112"/>
            <a:ext cx="2011680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Stress-friendly interface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805672" y="4325112"/>
            <a:ext cx="20116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Offline support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806440" y="3127248"/>
            <a:ext cx="80101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Value Proposition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76656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1115568"/>
            <a:ext cx="2505456" cy="2286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705856"/>
            <a:ext cx="12984480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270"/>
              </a:lnSpc>
              <a:buNone/>
            </a:pPr>
            <a:r>
              <a:rPr lang="en-US" sz="464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Methodology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7068312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97280" y="2944368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11149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097280" y="1225296"/>
            <a:ext cx="202996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097280" y="1700784"/>
            <a:ext cx="2029968" cy="1106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650"/>
              </a:lnSpc>
              <a:buNone/>
            </a:pPr>
            <a:r>
              <a:rPr lang="en-US" sz="641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4315968" y="1097280"/>
            <a:ext cx="948232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392277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517136"/>
            <a:ext cx="12984480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389888"/>
            <a:ext cx="80101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70"/>
              </a:lnSpc>
              <a:buNone/>
            </a:pP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13816" y="1188720"/>
            <a:ext cx="7507224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Gather Data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13816" y="1931769"/>
            <a:ext cx="7507224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Accurate Medical Information</a:t>
            </a:r>
            <a:endParaRPr lang="en-US" sz="185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•Trusted Sources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13816" y="3622813"/>
            <a:ext cx="7507224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•Easy to Understand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13816" y="4879218"/>
            <a:ext cx="750722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00"/>
              </a:lnSpc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High contrast, scalable text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850" dirty="0">
                <a:solidFill>
                  <a:srgbClr val="3B56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Easy to understand under stress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13816" y="2984522"/>
            <a:ext cx="7507224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</a:rPr>
              <a:t>Process Data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13816" y="4318155"/>
            <a:ext cx="7507224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30"/>
              </a:lnSpc>
              <a:buNone/>
            </a:pPr>
            <a:r>
              <a:rPr lang="en-US" sz="2320" dirty="0">
                <a:solidFill>
                  <a:srgbClr val="54654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Developing UI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214</Words>
  <Application>Microsoft Office PowerPoint</Application>
  <PresentationFormat>Custom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Ishaan Parashar</cp:lastModifiedBy>
  <cp:revision>2</cp:revision>
  <dcterms:created xsi:type="dcterms:W3CDTF">2025-04-29T18:36:36Z</dcterms:created>
  <dcterms:modified xsi:type="dcterms:W3CDTF">2025-05-01T15:39:27Z</dcterms:modified>
</cp:coreProperties>
</file>